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63"/>
    <p:restoredTop sz="50000"/>
  </p:normalViewPr>
  <p:slideViewPr>
    <p:cSldViewPr snapToGrid="0" snapToObjects="1">
      <p:cViewPr varScale="1">
        <p:scale>
          <a:sx n="94" d="100"/>
          <a:sy n="94" d="100"/>
        </p:scale>
        <p:origin x="4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502DF-08AD-934C-AFA7-E319E9880135}" type="datetimeFigureOut">
              <a:rPr kumimoji="1" lang="zh-TW" altLang="en-US" smtClean="0"/>
              <a:t>2017/8/29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90A87-6945-DA45-87D6-3F6FCE705EB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4722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90A87-6945-DA45-87D6-3F6FCE705EB3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900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9054-5350-4D40-B1B9-DD650662E9D7}" type="datetime1">
              <a:rPr kumimoji="1" lang="zh-TW" altLang="en-US" smtClean="0"/>
              <a:t>2017/8/29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514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7802-F6EB-3F4B-ACA4-D42CC6D340C0}" type="datetime1">
              <a:rPr kumimoji="1" lang="zh-TW" altLang="en-US" smtClean="0"/>
              <a:t>2017/8/29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74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2D486-6068-BD4E-9B7B-C9843080E21D}" type="datetime1">
              <a:rPr kumimoji="1" lang="zh-TW" altLang="en-US" smtClean="0"/>
              <a:t>2017/8/29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371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3B6C-514C-F74A-B572-981BE42A6BBE}" type="datetime1">
              <a:rPr kumimoji="1" lang="zh-TW" altLang="en-US" smtClean="0"/>
              <a:t>2017/8/29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8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7008-F7FD-E449-97F8-1473F682B7DF}" type="datetime1">
              <a:rPr kumimoji="1" lang="zh-TW" altLang="en-US" smtClean="0"/>
              <a:t>2017/8/29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047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E8-86BD-3145-8FCF-96614EF243EB}" type="datetime1">
              <a:rPr kumimoji="1" lang="zh-TW" altLang="en-US" smtClean="0"/>
              <a:t>2017/8/29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157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EC5D-4105-8545-A48F-608C4033734A}" type="datetime1">
              <a:rPr kumimoji="1" lang="zh-TW" altLang="en-US" smtClean="0"/>
              <a:t>2017/8/29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913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3CD1-69E1-E343-A005-0AA8C2E78E21}" type="datetime1">
              <a:rPr kumimoji="1" lang="zh-TW" altLang="en-US" smtClean="0"/>
              <a:t>2017/8/29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4585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A3CC-2A38-FE4F-8845-EBADB1D8400A}" type="datetime1">
              <a:rPr kumimoji="1" lang="zh-TW" altLang="en-US" smtClean="0"/>
              <a:t>2017/8/29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458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736-F742-464F-BCA4-700EE64E04BD}" type="datetime1">
              <a:rPr kumimoji="1" lang="zh-TW" altLang="en-US" smtClean="0"/>
              <a:t>2017/8/29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568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6D95A-1144-B74E-9809-510DB4D936E6}" type="datetime1">
              <a:rPr kumimoji="1" lang="zh-TW" altLang="en-US" smtClean="0"/>
              <a:t>2017/8/29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24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7D71A-FA07-AB49-AFB5-DC42075B6E7E}" type="datetime1">
              <a:rPr kumimoji="1" lang="zh-TW" altLang="en-US" smtClean="0"/>
              <a:t>2017/8/29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17A3D-8054-8E4E-8173-73DBD6B81E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4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934" y="0"/>
            <a:ext cx="5252132" cy="6858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100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10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1803400"/>
            <a:ext cx="7505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25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11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0"/>
            <a:ext cx="7735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35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12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511300"/>
            <a:ext cx="93345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06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13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0"/>
            <a:ext cx="9104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45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14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52" y="0"/>
            <a:ext cx="91313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5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15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98" y="1236378"/>
            <a:ext cx="96266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88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16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52" y="710253"/>
            <a:ext cx="939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68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17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0"/>
            <a:ext cx="8399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94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18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048" y="495489"/>
            <a:ext cx="95885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11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19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0"/>
            <a:ext cx="8497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85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0"/>
            <a:ext cx="8445500" cy="6858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943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20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143000"/>
            <a:ext cx="9372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35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21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0"/>
            <a:ext cx="7638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19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22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2019300"/>
            <a:ext cx="94107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91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23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63700"/>
            <a:ext cx="91313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42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24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879600"/>
            <a:ext cx="929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04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25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13921"/>
            <a:ext cx="9512300" cy="51562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63" y="5270121"/>
            <a:ext cx="8111509" cy="163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46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0"/>
            <a:ext cx="7880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89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27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557" y="498522"/>
            <a:ext cx="9271000" cy="19177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557" y="2754336"/>
            <a:ext cx="92329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0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28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0"/>
            <a:ext cx="7874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27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29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1193800"/>
            <a:ext cx="9715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39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0"/>
            <a:ext cx="5980814" cy="68580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8482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30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685800"/>
            <a:ext cx="97663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90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31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630" y="0"/>
            <a:ext cx="8777974" cy="108827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630" y="1088278"/>
            <a:ext cx="7233313" cy="56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85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32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384300"/>
            <a:ext cx="89281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11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33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1562100"/>
            <a:ext cx="9423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2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34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0"/>
            <a:ext cx="8617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1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35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473200"/>
            <a:ext cx="8928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61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36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308100"/>
            <a:ext cx="9017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81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37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61" y="0"/>
            <a:ext cx="9156700" cy="37465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61" y="3722769"/>
            <a:ext cx="7673643" cy="313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70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38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1981200"/>
            <a:ext cx="95758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45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39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57" y="846162"/>
            <a:ext cx="95377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25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4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0"/>
            <a:ext cx="6006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33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40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355600"/>
            <a:ext cx="89408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37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41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27100"/>
            <a:ext cx="95885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719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7601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13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43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1562100"/>
            <a:ext cx="9461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47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44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0"/>
            <a:ext cx="8498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04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45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1473200"/>
            <a:ext cx="96139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35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46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8036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30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2070100"/>
            <a:ext cx="93091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49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48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25" y="0"/>
            <a:ext cx="8112268" cy="137840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25" y="1378408"/>
            <a:ext cx="8389677" cy="497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49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587500"/>
            <a:ext cx="92456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5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5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0"/>
            <a:ext cx="6147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43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50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509" y="477217"/>
            <a:ext cx="8396595" cy="194791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509" y="2425130"/>
            <a:ext cx="7850685" cy="410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37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51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0"/>
            <a:ext cx="9544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413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52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0"/>
            <a:ext cx="8337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337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53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549400"/>
            <a:ext cx="9309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189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54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0"/>
            <a:ext cx="5572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97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55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0"/>
            <a:ext cx="9087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28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56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04" y="0"/>
            <a:ext cx="9131300" cy="4064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04" y="4064000"/>
            <a:ext cx="86868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114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57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308100"/>
            <a:ext cx="89789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64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58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83" y="0"/>
            <a:ext cx="9664700" cy="47371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40" y="4371975"/>
            <a:ext cx="9334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64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59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4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6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0"/>
            <a:ext cx="6414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398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60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524000"/>
            <a:ext cx="9880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052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61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181100"/>
            <a:ext cx="98171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74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62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304" y="308548"/>
            <a:ext cx="8423323" cy="34252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304" y="3640105"/>
            <a:ext cx="7959299" cy="30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585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63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0"/>
            <a:ext cx="883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31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64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0"/>
            <a:ext cx="8119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26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65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57" y="111394"/>
            <a:ext cx="7394243" cy="28626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57" y="3014923"/>
            <a:ext cx="6235321" cy="3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174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66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991" y="0"/>
            <a:ext cx="6536519" cy="439494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991" y="4394949"/>
            <a:ext cx="6224896" cy="200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244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67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759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836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625600"/>
            <a:ext cx="98806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875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69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828800"/>
            <a:ext cx="10109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3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7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876300"/>
            <a:ext cx="74041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3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56" y="805218"/>
            <a:ext cx="9715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821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0"/>
            <a:ext cx="6755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884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05" y="0"/>
            <a:ext cx="8635999" cy="171101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05" y="1751696"/>
            <a:ext cx="8788399" cy="510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442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342900"/>
            <a:ext cx="94615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779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49300"/>
            <a:ext cx="95250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021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75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38100"/>
            <a:ext cx="94996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196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0"/>
            <a:ext cx="7456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121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35" y="0"/>
            <a:ext cx="9601200" cy="29464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35" y="3041650"/>
            <a:ext cx="93218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495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7612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386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635000"/>
            <a:ext cx="100076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98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8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828800"/>
            <a:ext cx="74549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989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127000"/>
            <a:ext cx="91567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512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571500"/>
            <a:ext cx="99568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986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977900"/>
            <a:ext cx="94996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97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83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5900"/>
            <a:ext cx="95250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4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7A3D-8054-8E4E-8173-73DBD6B81E23}" type="slidenum">
              <a:rPr kumimoji="1" lang="zh-TW" altLang="en-US" smtClean="0"/>
              <a:t>9</a:t>
            </a:fld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0"/>
            <a:ext cx="6013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8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84</Words>
  <Application>Microsoft Macintosh PowerPoint</Application>
  <PresentationFormat>寬螢幕</PresentationFormat>
  <Paragraphs>84</Paragraphs>
  <Slides>83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88" baseType="lpstr">
      <vt:lpstr>Calibri</vt:lpstr>
      <vt:lpstr>Calibri Light</vt:lpstr>
      <vt:lpstr>新細明體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6</cp:revision>
  <dcterms:created xsi:type="dcterms:W3CDTF">2017-08-29T05:51:06Z</dcterms:created>
  <dcterms:modified xsi:type="dcterms:W3CDTF">2017-08-29T06:27:51Z</dcterms:modified>
</cp:coreProperties>
</file>